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748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Application>LibreOffice/26.2.5.2$Windows_X86_64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2026-08-02T00:17:09Z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